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4"/>
  </p:notesMasterIdLst>
  <p:sldIdLst>
    <p:sldId id="317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4" r:id="rId17"/>
    <p:sldId id="335" r:id="rId18"/>
    <p:sldId id="336" r:id="rId19"/>
    <p:sldId id="338" r:id="rId20"/>
    <p:sldId id="339" r:id="rId21"/>
    <p:sldId id="340" r:id="rId22"/>
    <p:sldId id="34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형준" initials="임" lastIdx="1" clrIdx="0">
    <p:extLst>
      <p:ext uri="{19B8F6BF-5375-455C-9EA6-DF929625EA0E}">
        <p15:presenceInfo xmlns:p15="http://schemas.microsoft.com/office/powerpoint/2012/main" userId="4abb5f01b9bf46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56" autoAdjust="0"/>
  </p:normalViewPr>
  <p:slideViewPr>
    <p:cSldViewPr snapToGrid="0">
      <p:cViewPr varScale="1">
        <p:scale>
          <a:sx n="77" d="100"/>
          <a:sy n="77" d="100"/>
        </p:scale>
        <p:origin x="96" y="1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35A32-206A-4D82-BA99-E181E1949FF2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B48AF-4D6E-47A5-83D5-E1BD937849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83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9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7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25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7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01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61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8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2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79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A2A56-7B12-4FC5-AEFC-3F28B8D156AE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1B0A-83D8-41A2-ABEE-B0241EBB2B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88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ownload.dahoo.fr/Ressources/openNi/last%20version%20Nit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9"/>
            <a:ext cx="5035766" cy="37884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78"/>
            <a:ext cx="5074074" cy="37884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6" y="5465265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~/OpenNI2/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make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03487" y="5839692"/>
            <a:ext cx="60433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OpenNI2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빌드가 성공적으로 완료된 모습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45882" y="5434090"/>
            <a:ext cx="531928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 ~/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catkin_ws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src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skeleton_tracker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sudo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vi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setup_nite.bash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↵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sudo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gedit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setup_nite.bash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6509"/>
            <a:ext cx="7221328" cy="37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2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840967" y="2806251"/>
            <a:ext cx="190560" cy="442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-5444" y="5336660"/>
            <a:ext cx="121974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자신의 경로와 맞게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setup_nite.bash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변경하여 준다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78615" y="5842661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필자의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NiTE-Linux-x64-2.2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경로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~/NiTE-Linux-x64-2.2/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4"/>
            <a:ext cx="5035766" cy="3788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4453"/>
            <a:ext cx="5074074" cy="37876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31089" y="1679538"/>
            <a:ext cx="1820918" cy="215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4077" y="1682310"/>
            <a:ext cx="1820918" cy="215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4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6" y="5465265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cd ~/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catkin_ws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src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skeleton_tracker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setup_nite.bash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6"/>
            <a:ext cx="5035766" cy="3788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76"/>
            <a:ext cx="5074074" cy="3788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29199" y="5199257"/>
            <a:ext cx="6043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cd ~/.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ros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ll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NiTE2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링크가 제대로 걸려있다면 성공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16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45882" y="5434090"/>
            <a:ext cx="531928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 ~/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catkin_ws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src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skeleton_tracker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/launch/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sudo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vi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tracker.launch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↵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sudo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gedit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tracker.launch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6509"/>
            <a:ext cx="7221328" cy="37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840967" y="2806251"/>
            <a:ext cx="190560" cy="442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-5444" y="5336660"/>
            <a:ext cx="121974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launch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파일의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xtion_tracker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변경하여 준다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78615" y="5842661"/>
            <a:ext cx="604338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※</a:t>
            </a:r>
            <a:r>
              <a:rPr lang="en-US" altLang="ko-KR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xtion_tracker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사용하도 무관하나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source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</a:t>
            </a:r>
            <a:endParaRPr lang="en-US" altLang="ko-KR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추가 및 수정이 용이하다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3"/>
            <a:ext cx="5035766" cy="3788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7850"/>
            <a:ext cx="5074074" cy="37842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936247" y="2076552"/>
            <a:ext cx="468816" cy="123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889383" y="2076550"/>
            <a:ext cx="568817" cy="123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9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6509"/>
            <a:ext cx="7221328" cy="37756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5444" y="5333096"/>
            <a:ext cx="12197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서로 다른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roscore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oslaunch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skeleton_tracker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tracker.launch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rviz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8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7"/>
            <a:ext cx="5035766" cy="3788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76"/>
            <a:ext cx="5074074" cy="378847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1740629" y="2078763"/>
            <a:ext cx="420680" cy="2654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1195258" y="4455792"/>
            <a:ext cx="420680" cy="3001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935802" y="2579887"/>
            <a:ext cx="420680" cy="3001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78" y="5853068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위한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rviz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73524" y="2026208"/>
            <a:ext cx="2987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Fixed Frame</a:t>
            </a:r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</a:t>
            </a:r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선택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9080" y="4157540"/>
            <a:ext cx="2987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</a:t>
            </a:r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68328" y="2344189"/>
            <a:ext cx="2987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③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PointCloud2 </a:t>
            </a:r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9686719" y="4337053"/>
            <a:ext cx="420680" cy="3001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619246" y="4101355"/>
            <a:ext cx="180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④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OK.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06280" y="5849307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위한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rviz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23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78" y="5853068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위한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rviz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06280" y="5849307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성공적인 구동 모습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5"/>
            <a:ext cx="5035766" cy="37884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75"/>
            <a:ext cx="5074074" cy="378847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H="1" flipV="1">
            <a:off x="1998323" y="2768720"/>
            <a:ext cx="420680" cy="2654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31218" y="2716165"/>
            <a:ext cx="2987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⑤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/camera/</a:t>
            </a:r>
            <a:r>
              <a:rPr lang="en-US" altLang="ko-KR" sz="1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point_cloud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1195258" y="4455792"/>
            <a:ext cx="420680" cy="3001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89080" y="4157540"/>
            <a:ext cx="2987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⑥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</a:t>
            </a:r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통해 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</a:t>
            </a:r>
            <a:r>
              <a:rPr lang="ko-KR" altLang="en-US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추가</a:t>
            </a:r>
            <a:r>
              <a:rPr lang="en-US" altLang="ko-KR" sz="1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75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65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Index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87" y="1567543"/>
            <a:ext cx="116259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ubuntu14.04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ros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indigo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universal_robot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(+</a:t>
            </a: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moveit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ur_mordern_driver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ursim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robot+moveit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과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연동 및 테스트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 따라하기 </a:t>
            </a:r>
            <a:r>
              <a:rPr lang="en-US" altLang="ko-KR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74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9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손 따라하기 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demo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5444" y="5269114"/>
            <a:ext cx="12197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지금까지의 모든 과정과 추가적인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coding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통해 영상과 같은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만들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(ur3_bringup_dual.launch &amp; skeleton_tracker_node.cpp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test_move_dual1.py &amp; test_move_dual2.py)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해당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 file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첨부한다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6509"/>
            <a:ext cx="7221328" cy="37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6" y="5465265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~/OpenNI2/Bin/x64-Release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SimpleViewer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03487" y="5601567"/>
            <a:ext cx="604338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OpenNI2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빌드가 성공적으로 완료되었다면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SimpleViewer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작동한다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7"/>
            <a:ext cx="5035766" cy="3788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77"/>
            <a:ext cx="5074074" cy="37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1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</a:t>
            </a:r>
            <a:r>
              <a:rPr lang="en-US" altLang="ko-KR" sz="32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 따라하기 </a:t>
            </a:r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5"/>
            <a:ext cx="5035766" cy="3788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74"/>
            <a:ext cx="5074074" cy="3788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5444" y="5150215"/>
            <a:ext cx="121974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서로 다른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roscore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oslaunch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ur_modern_driver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ur3_bringup_dual.launch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osrun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ur_modern_driver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test_move_dual1.py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rosrun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ur_modern_driver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test_move_dual2.py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0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9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손 따라하기 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demo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6509"/>
            <a:ext cx="7221328" cy="37756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444" y="5590790"/>
            <a:ext cx="1219744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서로 다른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roslaunch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skeleton_tracker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tracker.launch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rviz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284414"/>
            <a:ext cx="12192000" cy="29185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271888"/>
            <a:ext cx="12192000" cy="2517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14700" y="2248390"/>
            <a:ext cx="556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The End</a:t>
            </a:r>
            <a:endParaRPr lang="ko-KR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6455" y="4856485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Center for Healthcare Robotics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7608" y="6101814"/>
            <a:ext cx="253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Hyung</a:t>
            </a:r>
            <a:r>
              <a:rPr lang="en-US" altLang="ko-KR" sz="1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-Jun, Lim</a:t>
            </a:r>
            <a:endParaRPr lang="ko-KR" altLang="en-US" sz="1400" b="1" i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592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2047"/>
            <a:ext cx="7221328" cy="37801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5081" y="5133519"/>
            <a:ext cx="531928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udo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apt-get install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ros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-indigo-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openni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-camera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sudo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apt-get install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ros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-indigo-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openni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-launch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sudo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apt-get install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ros-indigo-openni2-camera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sudo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apt-get install 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ros-indigo-openni2-launch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03487" y="5839692"/>
            <a:ext cx="604338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용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OpenNI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들을 설치한다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7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71650" y="5179516"/>
            <a:ext cx="86487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http://download.dahoo.fr/Ressources/openNi/last%20version%20Nite/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7750" y="5552307"/>
            <a:ext cx="100774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 사이트에서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NiTE2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다운로드 받고 압축을 해제하자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※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필자는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OpenNI2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경로와 마</a:t>
            </a: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찬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가지로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/home/&lt;</a:t>
            </a:r>
            <a:r>
              <a:rPr lang="en-US" altLang="ko-KR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YourAccount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&gt;/</a:t>
            </a:r>
            <a:r>
              <a:rPr lang="ko-KR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밑을 경로로 하였다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진행되는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Tutorial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 위 경로로 진행하겠다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6509"/>
            <a:ext cx="7221328" cy="37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5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6" y="5598615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필자의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NiTE-Linux-x64-2.2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경로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~/NiTE-Linux-x64-2.2/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7"/>
            <a:ext cx="5035766" cy="3788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77"/>
            <a:ext cx="5074074" cy="3788474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1840967" y="2806251"/>
            <a:ext cx="190560" cy="442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03487" y="5473932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~/NiTE-Linux-x64-2.2/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./install.sh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2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840967" y="2806251"/>
            <a:ext cx="190560" cy="442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03487" y="5473932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~/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catkin_ws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clone https://github.com/Chaos84/skeleton_tracker.git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7"/>
            <a:ext cx="5035766" cy="3788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77"/>
            <a:ext cx="5074074" cy="3788474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4746092" y="2945246"/>
            <a:ext cx="190560" cy="442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48855" y="2780268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5046322" y="3852985"/>
            <a:ext cx="329048" cy="420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18615" y="381528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5444" y="5598615"/>
            <a:ext cx="604338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위와 같은 방법으로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repository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주소를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복사할 수 있다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0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05200" y="3429000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72108" y="2885878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7819" y="264120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①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0332" y="3892002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②</a:t>
            </a:r>
            <a:endParaRPr lang="ko-KR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678746" y="2865280"/>
            <a:ext cx="379377" cy="383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463319" y="3392102"/>
            <a:ext cx="444500" cy="317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16" y="1506509"/>
            <a:ext cx="7221328" cy="37756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45882" y="5434090"/>
            <a:ext cx="531928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 ~/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catkin_ws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src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skeleton_tracker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↵</a:t>
            </a:r>
            <a:endParaRPr lang="en-US" altLang="ko-KR" sz="14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sudo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vi CMakeLists.txt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↵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sudo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gedit</a:t>
            </a:r>
            <a:r>
              <a:rPr lang="en-US" altLang="ko-K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CMakeLists.txt</a:t>
            </a:r>
            <a:r>
              <a:rPr lang="ko-KR" altLang="en-US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↵</a:t>
            </a:r>
          </a:p>
        </p:txBody>
      </p:sp>
    </p:spTree>
    <p:extLst>
      <p:ext uri="{BB962C8B-B14F-4D97-AF65-F5344CB8AC3E}">
        <p14:creationId xmlns:p14="http://schemas.microsoft.com/office/powerpoint/2010/main" val="200590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840967" y="2806251"/>
            <a:ext cx="190560" cy="442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6"/>
            <a:ext cx="5035766" cy="3788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75"/>
            <a:ext cx="5074074" cy="37884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5444" y="5336660"/>
            <a:ext cx="1219744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자신의 경로와 맞게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CMakeLists.txt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변경하여 준다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47714" y="2278288"/>
            <a:ext cx="1752600" cy="400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86566" y="2278282"/>
            <a:ext cx="1771634" cy="400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29383" y="5859287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필자의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NiTE-Linux-x64-2.2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경로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~/NiTE-Linux-x64-2.2/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853" y="5859286"/>
            <a:ext cx="6043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필자의 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OpenNI2 </a:t>
            </a:r>
            <a:r>
              <a:rPr lang="ko-KR" alt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경로</a:t>
            </a:r>
            <a:r>
              <a:rPr lang="en-US" altLang="ko-KR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~/OpenNI2/ </a:t>
            </a:r>
          </a:p>
        </p:txBody>
      </p:sp>
    </p:spTree>
    <p:extLst>
      <p:ext uri="{BB962C8B-B14F-4D97-AF65-F5344CB8AC3E}">
        <p14:creationId xmlns:p14="http://schemas.microsoft.com/office/powerpoint/2010/main" val="32742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33829" y="1262743"/>
            <a:ext cx="11524342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829" y="446782"/>
            <a:ext cx="11408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en-US" altLang="ko-K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skeleton_tracker</a:t>
            </a:r>
            <a:r>
              <a:rPr lang="en-US" altLang="ko-K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설치 및 </a:t>
            </a:r>
            <a:r>
              <a:rPr lang="ko-KR" altLang="en-US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셋팅</a:t>
            </a:r>
            <a:endParaRPr lang="ko-KR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91200" y="3149600"/>
            <a:ext cx="546100" cy="596900"/>
          </a:xfrm>
          <a:prstGeom prst="rightArrow">
            <a:avLst/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6" y="5465265"/>
            <a:ext cx="604338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터미널 창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(ctrl + alt + t)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에서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copy &amp; paste.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 ~/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catkin_ws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catkin_make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03487" y="5839692"/>
            <a:ext cx="60433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keleton_tracker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빌드가 성공적으로 완료된 모습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3" y="1493677"/>
            <a:ext cx="5035766" cy="3788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90" y="1493677"/>
            <a:ext cx="5074074" cy="37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5362</TotalTime>
  <Words>760</Words>
  <Application>Microsoft Office PowerPoint</Application>
  <PresentationFormat>와이드스크린</PresentationFormat>
  <Paragraphs>137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임형준</dc:creator>
  <cp:lastModifiedBy>임형준</cp:lastModifiedBy>
  <cp:revision>352</cp:revision>
  <dcterms:created xsi:type="dcterms:W3CDTF">2017-02-23T07:38:07Z</dcterms:created>
  <dcterms:modified xsi:type="dcterms:W3CDTF">2018-07-10T04:28:03Z</dcterms:modified>
</cp:coreProperties>
</file>